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98" r:id="rId6"/>
    <p:sldId id="261" r:id="rId7"/>
    <p:sldId id="262" r:id="rId8"/>
    <p:sldId id="264" r:id="rId9"/>
    <p:sldId id="267" r:id="rId10"/>
    <p:sldId id="269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128" autoAdjust="0"/>
    <p:restoredTop sz="94660"/>
  </p:normalViewPr>
  <p:slideViewPr>
    <p:cSldViewPr snapToGrid="0">
      <p:cViewPr varScale="1">
        <p:scale>
          <a:sx n="65" d="100"/>
          <a:sy n="65" d="100"/>
        </p:scale>
        <p:origin x="-15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AE9B03-18E5-44B0-A2BE-F18CF5E9771B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238502-6A00-453B-8DE2-FB5CDA774D1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38502-6A00-453B-8DE2-FB5CDA774D10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3777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4004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8912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14773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3143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4538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364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4844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8946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7812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3360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93B6A-AF0B-439B-865E-B1319442CBCE}" type="datetimeFigureOut">
              <a:rPr lang="ru-RU" smtClean="0"/>
              <a:pPr/>
              <a:t>29.11.2017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A79A4-35A5-42F5-AE5E-BB2A5397B51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622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WordArt 5"/>
          <p:cNvSpPr>
            <a:spLocks noChangeArrowheads="1" noChangeShapeType="1" noTextEdit="1"/>
          </p:cNvSpPr>
          <p:nvPr/>
        </p:nvSpPr>
        <p:spPr bwMode="auto">
          <a:xfrm>
            <a:off x="2389240" y="1004340"/>
            <a:ext cx="7610166" cy="210756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8248"/>
              </a:avLst>
            </a:prstTxWarp>
          </a:bodyPr>
          <a:lstStyle/>
          <a:p>
            <a:pPr algn="ctr"/>
            <a:r>
              <a:rPr lang="ru-RU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863D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cs typeface="Arial" panose="020B0604020202020204" pitchFamily="34" charset="0"/>
              </a:rPr>
              <a:t>Мастер-класс</a:t>
            </a:r>
          </a:p>
          <a:p>
            <a:pPr algn="ctr"/>
            <a:r>
              <a:rPr lang="ru-RU" sz="36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863D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cs typeface="Arial" panose="020B0604020202020204" pitchFamily="34" charset="0"/>
              </a:rPr>
              <a:t> «Ну-ка, пальчик за работу»</a:t>
            </a:r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863D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2054" name="Picture 8" descr="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033" y="3890298"/>
            <a:ext cx="3527425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73446" y="2983043"/>
            <a:ext cx="4700142" cy="110927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Воспитатель: 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Ямщикова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Е.Н.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2351089" y="120650"/>
            <a:ext cx="7704137" cy="50958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детский сад «Сказка»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9091746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5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11"/>
          <p:cNvSpPr txBox="1">
            <a:spLocks noChangeArrowheads="1"/>
          </p:cNvSpPr>
          <p:nvPr/>
        </p:nvSpPr>
        <p:spPr bwMode="auto">
          <a:xfrm>
            <a:off x="2495550" y="2349501"/>
            <a:ext cx="77041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/>
          </a:p>
        </p:txBody>
      </p:sp>
      <p:sp>
        <p:nvSpPr>
          <p:cNvPr id="3076" name="Text Box 13"/>
          <p:cNvSpPr txBox="1">
            <a:spLocks noChangeArrowheads="1"/>
          </p:cNvSpPr>
          <p:nvPr/>
        </p:nvSpPr>
        <p:spPr bwMode="auto">
          <a:xfrm>
            <a:off x="2279651" y="333375"/>
            <a:ext cx="79216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 b="1" dirty="0">
              <a:solidFill>
                <a:srgbClr val="CC33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077" name="Picture 14" descr="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164" y="4941889"/>
            <a:ext cx="24733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86000" y="811161"/>
            <a:ext cx="76352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мастер-класса : </a:t>
            </a:r>
          </a:p>
          <a:p>
            <a:pPr algn="ctr"/>
            <a:endParaRPr lang="ru-RU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Повышение профессиональной компетентности педагогов в области развития мелкой моторики рук детей дошкольного возраста.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97434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5-3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2063751" y="353961"/>
            <a:ext cx="8208963" cy="6124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Задачи :</a:t>
            </a:r>
          </a:p>
          <a:p>
            <a:pPr algn="just" eaLnBrk="1" hangingPunct="1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познакомить участников мастер-класса с некоторыми нетрадиционными средствами развития мелкой моторики .</a:t>
            </a:r>
          </a:p>
          <a:p>
            <a:pPr algn="just" eaLnBrk="1" hangingPunct="1">
              <a:buFontTx/>
              <a:buChar char="-"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закрепить теоретические знания участников мастер-класса по развитию мелкой моторики рук .</a:t>
            </a:r>
          </a:p>
          <a:p>
            <a:pPr algn="just" eaLnBrk="1" hangingPunct="1">
              <a:buFontTx/>
              <a:buChar char="-"/>
            </a:pP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способствовать появлению желания участников мастер-класса применять полученные знания в практике.</a:t>
            </a:r>
          </a:p>
          <a:p>
            <a:pPr algn="just" eaLnBrk="1" hangingPunct="1">
              <a:buFontTx/>
              <a:buChar char="-"/>
            </a:pPr>
            <a:endParaRPr lang="ru-RU" sz="3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ru-RU" altLang="ru-RU" sz="36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</a:t>
            </a:r>
            <a:endParaRPr lang="ru-RU" alt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2" name="Picture 6" descr="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6" y="5229226"/>
            <a:ext cx="1871663" cy="1420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966649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2208214" y="4453174"/>
            <a:ext cx="81359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solidFill>
                  <a:srgbClr val="FF3300"/>
                </a:solidFill>
              </a:rPr>
              <a:t> </a:t>
            </a:r>
            <a:endParaRPr lang="ru-RU" altLang="ru-RU" sz="2000" b="1" dirty="0">
              <a:latin typeface="Times New Roman" panose="02020603050405020304" pitchFamily="18" charset="0"/>
            </a:endParaRPr>
          </a:p>
        </p:txBody>
      </p:sp>
      <p:sp>
        <p:nvSpPr>
          <p:cNvPr id="5126" name="Rectangle 6"/>
          <p:cNvSpPr>
            <a:spLocks noChangeArrowheads="1"/>
          </p:cNvSpPr>
          <p:nvPr/>
        </p:nvSpPr>
        <p:spPr bwMode="auto">
          <a:xfrm>
            <a:off x="2208214" y="260350"/>
            <a:ext cx="7920037" cy="5016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Вопросы для обсуждения:</a:t>
            </a:r>
          </a:p>
          <a:p>
            <a:pPr eaLnBrk="1" hangingPunct="1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С какого возраста необходимо проводить работу с детьми по развитию мелкой моторики рук?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Для чего необходимо развивать мелкую моторику детей?</a:t>
            </a:r>
            <a:b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Какие способы и приемы Вы используете в своей работе по развитию мелкой моторики детей?</a:t>
            </a:r>
            <a:endParaRPr lang="ru-RU" altLang="ru-RU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7" name="Picture 7" descr="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763" y="5013326"/>
            <a:ext cx="2455862" cy="184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407849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2227006" y="206477"/>
            <a:ext cx="7856267" cy="5386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Формы работы по развитию мелкой моторики рук.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Традиционные методы:</a:t>
            </a:r>
            <a:endParaRPr kumimoji="0" lang="ru-RU" sz="3200" b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самомассаж кистей и пальцев рук (поглаживание, разминание);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игры с пальчиками с речевым сопровождением;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пальчиковая гимнастика (специальные упражнения без речевого сопровождения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графические упражнения: штриховка, дорисовка картинки, графический диктант, соединение по точкам, продолжение ряда;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предметная деятельность: бумага, глина, пластилин;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— игры: мозаика, конструкторы, шнуровки, различные</a:t>
            </a:r>
            <a:r>
              <a:rPr kumimoji="0" lang="ru-RU" sz="2000" b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виды застёжек;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— кукольные театры: пальчиковый, варежковый,  перчаточный, театр теней</a:t>
            </a:r>
            <a:r>
              <a:rPr kumimoji="0" lang="ru-RU" sz="2000" b="1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др.</a:t>
            </a:r>
            <a:endParaRPr kumimoji="0" lang="ru-RU" sz="2000" b="1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49490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Rectangle 5"/>
          <p:cNvSpPr>
            <a:spLocks noChangeArrowheads="1"/>
          </p:cNvSpPr>
          <p:nvPr/>
        </p:nvSpPr>
        <p:spPr bwMode="auto">
          <a:xfrm>
            <a:off x="2208214" y="404814"/>
            <a:ext cx="75596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800" b="1" dirty="0">
              <a:latin typeface="Times New Roman" panose="02020603050405020304" pitchFamily="18" charset="0"/>
            </a:endParaRPr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2168013" y="1091380"/>
            <a:ext cx="794938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Нетрадиционные методы: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игры и упражнения с использованием «сухого» бассейна;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-самомассаж кистей и пальцев рук грецкими орехами, карандашами, массажными щетками, каштанами;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 использование природного материала (шишки, орехи, крупы, семена растений, песок, камни;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применение различных бытовых предметов (прищепки, решетки, щетки, расчески, резинки для волос и многое другое);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-тестопластика;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 квиллинг;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-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твистинг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др.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849490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072000" cy="68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0393" y="369394"/>
            <a:ext cx="1187450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271252" y="191729"/>
            <a:ext cx="73889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Массаж ладоней и</a:t>
            </a:r>
          </a:p>
          <a:p>
            <a:pPr algn="ctr"/>
            <a:r>
              <a:rPr lang="ru-RU" altLang="ru-RU" sz="36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пальчиков рук.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82761" y="1725560"/>
            <a:ext cx="7742904" cy="49859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«Ручки греем» - упражнение выполняется по внешней стороне ладони.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Очень холодно зимой,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Мёрзнут ручки: ой, ой, ой!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Надо ручки нам погреть,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Посильнее растереть.</a:t>
            </a:r>
          </a:p>
          <a:p>
            <a:pPr marL="342900" indent="-342900"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«Колобок» - имитируем скатывание колобков.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Раскатаем колобок,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Колобок – румяный бок.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Будем сильно тесто мять,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Будем маме помогать.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76544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994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2686051" y="400819"/>
            <a:ext cx="71278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1" dirty="0">
                <a:solidFill>
                  <a:srgbClr val="FF3300"/>
                </a:solidFill>
                <a:latin typeface="Times New Roman" panose="02020603050405020304" pitchFamily="18" charset="0"/>
              </a:rPr>
              <a:t>             </a:t>
            </a:r>
            <a:endParaRPr lang="ru-RU" altLang="ru-RU" sz="2000" b="1" dirty="0">
              <a:latin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286000" y="2492477"/>
            <a:ext cx="791988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Мячик в руки мы возьмем (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перекладываем мячик с одной руки в другую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Крепко накрепко сожмем (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сжимаем мячик в ладошках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ним немножко поиграем (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подбрасываем вверх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наших ручках покатаем. (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катаем мячик в ладошках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Катись мячик по ладошке, (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катаем мячик в ладошках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Пальцы разомни немножко.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48000" y="855406"/>
            <a:ext cx="6096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Карандаш в руках держу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Поиграть я с ним хочу.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Карандаш в ладошки взяли</a:t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немного прошуршали.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41755" y="176981"/>
            <a:ext cx="7949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Пальчиковые игры с предметами.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492324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007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271252" y="1681316"/>
            <a:ext cx="68727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495368" y="309716"/>
            <a:ext cx="564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1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00B05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cs typeface="Arial" panose="020B0604020202020204" pitchFamily="34" charset="0"/>
              </a:rPr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39962" y="914401"/>
            <a:ext cx="706447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такое </a:t>
            </a:r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твистинг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Твистинг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 (в переводе с англ. скручивание ) - моделирование из длинных воздушных шаров.</a:t>
            </a:r>
          </a:p>
          <a:p>
            <a:pPr algn="just"/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 самое весёлое хобби, которым можно заниматься в любом возрасте. </a:t>
            </a:r>
          </a:p>
          <a:p>
            <a:endParaRPr lang="ru-RU" sz="2400" b="1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4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82761" y="250723"/>
            <a:ext cx="79493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Твистинг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8516" y="3760838"/>
            <a:ext cx="7875639" cy="287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9393867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742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3503614" y="5300664"/>
            <a:ext cx="66960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b="1" dirty="0">
              <a:latin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0" y="213633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altLang="ru-RU" b="1" dirty="0">
              <a:latin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38515" y="535901"/>
            <a:ext cx="8126361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Необходимо помнить: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Правило №1.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Перед тем как надуть воздушный шарик, нужно </a:t>
            </a:r>
            <a:r>
              <a:rPr lang="ru-RU" sz="2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подумать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сколько воздуха нужно, чтобы скрутить нужную вам фигурку и насколько шарик оставить не надутым 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(назовем это хвостиком)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Правило №2.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Когда скручиваете шарик, нужно делать 3-4 поворота, чтобы шарик не раскрутился, когда вы начнете скручивать следующий. </a:t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Правило №3.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Крутите шарик всегда в одном направлении. Когда Вы будете скручивать несколько шариков подряд, можно будет держать только первый и остальные не 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раскрутятся. 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6313533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WordArt 5"/>
          <p:cNvSpPr>
            <a:spLocks noChangeArrowheads="1" noChangeShapeType="1" noTextEdit="1"/>
          </p:cNvSpPr>
          <p:nvPr/>
        </p:nvSpPr>
        <p:spPr bwMode="auto">
          <a:xfrm>
            <a:off x="3359151" y="404814"/>
            <a:ext cx="5514975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B05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2711451" y="4365626"/>
            <a:ext cx="5445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pic>
        <p:nvPicPr>
          <p:cNvPr id="7" name="Рисунок 6" descr="C:\Users\ADMIN\Desktop\визит карт к конкурсу\твистинг\PB1409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72703" y="199411"/>
            <a:ext cx="4591773" cy="3251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C:\Users\ADMIN\Desktop\визит карт к конкурсу\твистинг\PB14091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8194" y="3490760"/>
            <a:ext cx="4706459" cy="31312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E:\images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9924057">
            <a:off x="2738592" y="3788339"/>
            <a:ext cx="1847850" cy="2466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images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1664" y="592393"/>
            <a:ext cx="2143125" cy="2133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412574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6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 descr="C:\Users\ADMIN\Desktop\ф к през\IMG_0024.JPG"/>
          <p:cNvPicPr/>
          <p:nvPr/>
        </p:nvPicPr>
        <p:blipFill>
          <a:blip r:embed="rId3" cstate="print"/>
          <a:srcRect l="3528" t="23077" r="21913"/>
          <a:stretch>
            <a:fillRect/>
          </a:stretch>
        </p:blipFill>
        <p:spPr bwMode="auto">
          <a:xfrm>
            <a:off x="2227006" y="495453"/>
            <a:ext cx="4100051" cy="2828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C:\Users\ADMIN\Desktop\ф к през\ф  к мк\20171116_170249.jpg"/>
          <p:cNvPicPr/>
          <p:nvPr/>
        </p:nvPicPr>
        <p:blipFill>
          <a:blip r:embed="rId4" cstate="print"/>
          <a:srcRect t="8900" r="25533" b="21461"/>
          <a:stretch>
            <a:fillRect/>
          </a:stretch>
        </p:blipFill>
        <p:spPr bwMode="auto">
          <a:xfrm>
            <a:off x="6617512" y="449057"/>
            <a:ext cx="3381490" cy="6040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C:\Users\ADMIN\Downloads\вставка в мк 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07956" y="3613355"/>
            <a:ext cx="4163347" cy="28316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4753256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 descr="5-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2135188" y="5084764"/>
            <a:ext cx="7848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000">
              <a:latin typeface="Times New Roman" panose="02020603050405020304" pitchFamily="18" charset="0"/>
            </a:endParaRPr>
          </a:p>
        </p:txBody>
      </p:sp>
      <p:sp>
        <p:nvSpPr>
          <p:cNvPr id="19462" name="WordArt 6"/>
          <p:cNvSpPr>
            <a:spLocks noChangeArrowheads="1" noChangeShapeType="1" noTextEdit="1"/>
          </p:cNvSpPr>
          <p:nvPr/>
        </p:nvSpPr>
        <p:spPr bwMode="auto">
          <a:xfrm>
            <a:off x="2640013" y="404814"/>
            <a:ext cx="691515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B050"/>
              </a:soli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9458" y="2241754"/>
            <a:ext cx="7167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5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230204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170</Words>
  <Application>Microsoft Office PowerPoint</Application>
  <PresentationFormat>Произвольный</PresentationFormat>
  <Paragraphs>56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                           Воспитатель:  Ямщикова Е.Н.                                                     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Развитие мелкой моторики</dc:title>
  <dc:creator>Windows User</dc:creator>
  <cp:lastModifiedBy>ADMIN</cp:lastModifiedBy>
  <cp:revision>28</cp:revision>
  <dcterms:created xsi:type="dcterms:W3CDTF">2014-10-14T15:54:05Z</dcterms:created>
  <dcterms:modified xsi:type="dcterms:W3CDTF">2017-11-29T18:33:17Z</dcterms:modified>
</cp:coreProperties>
</file>